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F6B9-266C-1DE5-A34B-B17DB028A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2096A-09CE-CBE3-ADF6-D34FCF00A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F86A-BD35-FE10-C360-34694EF9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B4C59-AEF7-34E6-94C2-B644E4F7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CED9F-2B5E-3377-75E4-65469D80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841AB-3253-7ADA-3F0A-B11690D5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B544C-283D-48CB-C50F-1A9CD1E62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B6027-89FF-E9A7-F925-A351BBCE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848F2-C5F0-CFA4-4F50-A5D92BD2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67F24-D054-567A-8FBC-F408D4B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0341D-06F1-A6D6-2137-6FEB6D7DF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0AA4-D4B4-FE0C-ABAF-0723A15A7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65956-BCA4-01E9-89BE-53B3BF20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A615-3D63-FE4E-8EF4-D7AE03B9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F59D-2EF4-4B4A-CDC9-A79A4BDB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8C0A3-1B07-78C4-C750-A7CFC5D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B498-A30F-57E4-5F8E-5DB8E120F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8D31-3BA9-19C9-1350-90088711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172D5-5BE3-21CB-CAFE-C9C51847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30C1-D66B-5E0A-170C-43771977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E3EC-3557-D5CC-B6B3-C07B6169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9DD46-3711-EBBB-7A5C-BABA71746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99CE7-E4CA-574C-29FF-38BD8524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6361-70D2-3BE4-639E-04570216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3399-B8F5-10F4-0AA9-B44A3F71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BFB77-6220-3F5F-1C8C-F0ABB3A3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ACCE-6289-C469-15EF-400C9DC4A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E2B1B-846A-996D-EEC0-0E4C6D254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2E01F-29D5-6295-E7C8-C8B0F174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333EA-4F12-159D-6BFC-CB37E442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1C8FD-FF10-CF70-9BBE-4A7DE9F6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611B-2348-F631-55EA-63F7F256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C0CA-3284-D3E6-3322-2234F01CB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E4136-295E-2FAE-60FD-6A1779FE8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9B048-5EEE-93EF-F8F0-4200D1339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EF383-4395-8AD8-DFD8-A339DE579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EA4DE-42A1-F328-AE92-E15067B2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7B690-A5C2-4F0A-7A7D-1D64940D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05183E-306E-889C-FB25-23D3596E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8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1E67-D985-4A23-19CF-90536DA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83494-2F4E-A0F1-62B9-84C3C471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A729-A148-80BF-0C46-32AA9BA9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298FB-EE2C-BD48-3F03-10FD2982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7118E-E74B-3398-431A-2777BE4C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44240-B933-82B2-83AC-30C56CD7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720D-2B01-215A-FD25-0F70F66C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6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685C-3E05-9886-281E-6096BDFC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A981-AF2C-A492-DFBA-52EA25CA3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1ADDA-7296-EF0C-8470-183DE6149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9651F-6ED2-1B4F-6C85-D700AC16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DE620-159B-9EBB-4F7A-E9539A61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0001D-8F38-F345-C454-B3896E69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9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CF6C-8087-45FD-939A-8CCBA2A1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A545-EE6A-7C5A-A8DE-42B082E4F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79AD0-0690-3B6D-11B4-766AE3FE0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0E283-C032-65C9-48ED-889BCC016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A1C9-D180-82DA-DB22-285B5EE6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2EECD-811C-683C-A55E-090E19F2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D4522F-FE3B-9FA9-C575-00E25073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EFE74-EA1B-0BB8-B1A2-2DDED62A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AD73A-F439-0299-B3D9-4978DC78C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50B4-54BF-4FAF-899A-77FFC1F17E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A8E7C-45C5-A3A8-B7F6-2079571CC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DEE9F-AE1E-86B4-681B-8C522502A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0DCE-7D4E-4A34-B917-2494451B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5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F30BAF-3603-7E0A-EE13-4BE7BC59D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86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8C879623-9CF3-249D-33AD-047B2859995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76854" y="16199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b="1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b="1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763FC9F-B737-17AF-3378-2CFD2B05C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7147" y="3065708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0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8B326-B81B-F16F-5CE9-757885D0D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8789EC-F6B9-42A1-F211-5E5D9F451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86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B3D80D26-EB85-7FEB-3004-D12066DB1926}"/>
              </a:ext>
            </a:extLst>
          </p:cNvPr>
          <p:cNvSpPr txBox="1">
            <a:spLocks/>
          </p:cNvSpPr>
          <p:nvPr/>
        </p:nvSpPr>
        <p:spPr>
          <a:xfrm>
            <a:off x="3236686" y="1553347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786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2024-03-05T09:48:13Z</dcterms:created>
  <dcterms:modified xsi:type="dcterms:W3CDTF">2024-03-05T09:48:39Z</dcterms:modified>
</cp:coreProperties>
</file>