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36B9-BD7D-4D0B-8E35-D6D67DCDC222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384D-DC4C-4CEF-9752-2B8D0A21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1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36B9-BD7D-4D0B-8E35-D6D67DCDC222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384D-DC4C-4CEF-9752-2B8D0A21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36B9-BD7D-4D0B-8E35-D6D67DCDC222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384D-DC4C-4CEF-9752-2B8D0A21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36B9-BD7D-4D0B-8E35-D6D67DCDC222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384D-DC4C-4CEF-9752-2B8D0A21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36B9-BD7D-4D0B-8E35-D6D67DCDC222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384D-DC4C-4CEF-9752-2B8D0A21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7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36B9-BD7D-4D0B-8E35-D6D67DCDC222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384D-DC4C-4CEF-9752-2B8D0A21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36B9-BD7D-4D0B-8E35-D6D67DCDC222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384D-DC4C-4CEF-9752-2B8D0A21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6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36B9-BD7D-4D0B-8E35-D6D67DCDC222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384D-DC4C-4CEF-9752-2B8D0A21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36B9-BD7D-4D0B-8E35-D6D67DCDC222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384D-DC4C-4CEF-9752-2B8D0A21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1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36B9-BD7D-4D0B-8E35-D6D67DCDC222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384D-DC4C-4CEF-9752-2B8D0A21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1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36B9-BD7D-4D0B-8E35-D6D67DCDC222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384D-DC4C-4CEF-9752-2B8D0A21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9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E36B9-BD7D-4D0B-8E35-D6D67DCDC222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384D-DC4C-4CEF-9752-2B8D0A21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7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26" y="162900"/>
            <a:ext cx="10058400" cy="1032309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C7C6349F-C485-C9C2-D1C8-2D68C547A7B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818526" y="32097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b="1" dirty="0" smtClean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b="1" dirty="0">
              <a:cs typeface="B Titr" panose="00000700000000000000" pitchFamily="2" charset="-78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048000" y="3262991"/>
            <a:ext cx="9144000" cy="1655762"/>
          </a:xfrm>
        </p:spPr>
        <p:txBody>
          <a:bodyPr>
            <a:normAutofit/>
          </a:bodyPr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9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26" y="162900"/>
            <a:ext cx="10058400" cy="1032309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236686" y="1553347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8686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PC-1</dc:creator>
  <cp:lastModifiedBy>PC-1</cp:lastModifiedBy>
  <cp:revision>1</cp:revision>
  <dcterms:created xsi:type="dcterms:W3CDTF">2023-08-13T05:39:56Z</dcterms:created>
  <dcterms:modified xsi:type="dcterms:W3CDTF">2023-08-13T05:40:04Z</dcterms:modified>
</cp:coreProperties>
</file>